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88" d="100"/>
          <a:sy n="88" d="100"/>
        </p:scale>
        <p:origin x="120" y="49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0.34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0.22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0.22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</c:v>
                </c:pt>
                <c:pt idx="1">
                  <c:v>0.19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0.72</c:v>
                </c:pt>
                <c:pt idx="1">
                  <c:v>0.26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0.36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0.47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0.19</c:v>
                </c:pt>
                <c:pt idx="1">
                  <c:v>0.26</c:v>
                </c:pt>
                <c:pt idx="2">
                  <c:v>0.56000000000000005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0.38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0.98</c:v>
                </c:pt>
                <c:pt idx="1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0.36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0.72</c:v>
                </c:pt>
                <c:pt idx="1">
                  <c:v>0.27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0.75</c:v>
                </c:pt>
                <c:pt idx="1">
                  <c:v>0.22</c:v>
                </c:pt>
                <c:pt idx="2">
                  <c:v>0.02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C82628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C82628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Groby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26 Rookery Lane, Groby, Leicester, LE6 0GL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307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C82628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Https://Gp-Patient.Co.Uk/Patientexperience/Results?Code=C82628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Groby Surgery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88%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45%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84%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Groby Surgery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26 Rookery Lane, Groby, Leicester, LE6 0GL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C82628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Https://Gp-Patient.Co.Uk/Patientexperience/Results?Code=C82628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Groby Surgery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98%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98%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Hollies Megan</cp:lastModifiedBy>
  <cp:revision>254</cp:revision>
  <dcterms:created xsi:type="dcterms:W3CDTF">2022-02-15T10:00:54Z</dcterms:created>
  <dcterms:modified xsi:type="dcterms:W3CDTF">2025-08-18T09:49:18Z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